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2_malang\Grafis_Malang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2_malang\Grafis_Malang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2_malang\Grafis_Malang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2_malang\Grafis_Malang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2_malang\Grafis_Malang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2_malang\Grafis_Malang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2_malang\Grafis_Malang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2_malang\Grafis_Malang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2_malang\Grafis_Malang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2_malang\Grafis_Mal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2_malang\Grafis_Mal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2_malang\Grafis_Mal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2_malang\Grafis_Malang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2_malang\Grafis_Malang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2_malang\Grafis_Malang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2_malang\Grafis_Malang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2_malang\Grafis_Malang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9</cp:revision>
  <dcterms:created xsi:type="dcterms:W3CDTF">2019-01-31T23:30:59Z</dcterms:created>
  <dcterms:modified xsi:type="dcterms:W3CDTF">2019-02-07T22:49:20Z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